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76" r:id="rId4"/>
    <p:sldId id="268" r:id="rId5"/>
    <p:sldId id="270" r:id="rId6"/>
    <p:sldId id="263" r:id="rId7"/>
    <p:sldId id="264" r:id="rId8"/>
    <p:sldId id="260" r:id="rId9"/>
    <p:sldId id="267" r:id="rId10"/>
    <p:sldId id="265" r:id="rId11"/>
    <p:sldId id="266" r:id="rId12"/>
    <p:sldId id="258" r:id="rId13"/>
    <p:sldId id="273" r:id="rId14"/>
    <p:sldId id="274" r:id="rId15"/>
    <p:sldId id="275" r:id="rId16"/>
    <p:sldId id="262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4"/>
  </p:normalViewPr>
  <p:slideViewPr>
    <p:cSldViewPr snapToGrid="0">
      <p:cViewPr varScale="1">
        <p:scale>
          <a:sx n="81" d="100"/>
          <a:sy n="81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8A589-958D-DCBD-3870-CBF57BADB2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9BDE84-A6D7-E0AA-A977-645FDC11E8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2E65A-9E07-A4BF-C340-80B508416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9EFC1-1B3D-ABA7-1F4F-DF405DB70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1D704-5F98-6ECC-17ED-334C23A14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55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89133-7F57-2DD4-DF0F-1F3CC1E23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97F564-0C73-D114-1359-B477F47D77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FDB14-308D-F65E-ECC6-B1E6CE447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5CF14-C4F7-0390-8CAE-2BE60640E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91A71-D3EC-6109-108A-60D635A4C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43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DAE201-F9E3-09BF-2F9E-3CCAFF2F53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1D18F1-4491-2C11-6841-A8415FAC6C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58BA4-6D79-FB01-A16F-EF1BC3643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83A7E-0BAF-CC47-5CDA-B474B6C9A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11E0-E555-106D-8FCE-1657FC30A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852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61B0D-E0F5-B9BB-007F-F2679058D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C6851-8C33-C189-361B-2530DBF1B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A9E10-67EF-D851-E9AB-07ED55D4D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E854D-D1F7-4C57-CD5F-22E10B532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03C01-95A1-D633-281D-47E93BDE6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0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E856E-436E-6134-1717-A085C81FE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768ABE-F2BB-E355-88FC-A8F60C8F41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D77AC-1F13-A7E3-5553-5ED943785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938D6-551B-F057-B4CD-0886E9351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0EF3F-E6BD-8714-D52E-B1C7055E6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765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9FF6A-DB39-3110-6FB2-362C5EA5D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59B11-74CC-7FCC-1100-9EDC065997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827845-1767-8D89-105E-2E02450101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B03BCE-69AF-7C54-5583-B41AD5D39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3B60F5-40E9-D286-0EBB-70190138B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E8F302-FF15-FB35-3AA7-1D5C0AFA1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91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EFD78-8826-CECE-E15B-28DA90FB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94064-0AEE-7B79-9591-328D6119F4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4F473-4985-E3EF-A580-453199AEF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6D559A-23AB-0647-B264-EE1DA1795F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83F00-15B5-261B-87AC-3A2DC78DF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E8808B-062F-B107-110C-CDF4FF412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3FAA1-9019-CF70-54AB-B424EE35D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8B6ED1-CC51-46F0-CB80-79275EBF8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7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9FD3-C42A-42FA-451C-E46C563DD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F6141-1DE8-BDA5-466D-51CBE00D6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3246A-644E-2D36-469C-F09151957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6F4DBA-1C25-7FDF-5AA3-688E60AFA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048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2A55D2-4288-95D1-76AD-9E32400AB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18C4A5-72FF-DA0D-C394-9CE8814A5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4A7F34-B34C-32CF-F1F3-D6D89C2E9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411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CD252-8B90-A4F9-D50B-6263562A4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E3E06-8002-0A60-0078-6E16AD0BF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37AE98-119E-0D90-F265-96B871934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8B9F1-09DC-54E9-B5A5-974D41633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B61C17-183A-F663-6326-CC1F6604C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0F93F3-0D69-BDAA-B868-3367EE81E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461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14FB2-4CE7-D9B6-0C59-BA5BE144B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4D5A35-8393-94F1-FB47-183437C74A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0A69F-8FB3-C07A-6D2E-5F7748D807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CB2610-FD86-F3B7-E788-75E248861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6303E2-4527-4C36-9BD9-E19938A92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5B8CFB-58BF-4E01-D69A-64FE51A72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466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0B9BBE-FED4-5CF4-AF3A-6434CDDFD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EA7D83-E21F-9CD7-0518-C88579C48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EA363-7BFD-F7BE-F0D9-A7C52F865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060F77-2160-714F-B4D6-EB97F0BBB224}" type="datetimeFigureOut">
              <a:rPr lang="en-US" smtClean="0"/>
              <a:t>6/1/23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4283D5-44B9-5D02-EE1B-059EE2DCC1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47F92-85CC-1405-DFB5-B20133CD2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38DD3-499A-1B49-8480-BCE78F1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677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dCampus/dyn_flower_android_drf" TargetMode="External"/><Relationship Id="rId2" Type="http://schemas.openxmlformats.org/officeDocument/2006/relationships/hyperlink" Target="https://github.com/FedCampus/dyn_flower_android_drf/tree/main/backend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8CBB-7F4A-063B-EFAF-F002949EAF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Fed-Campus Meeting Slides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B0C62B-9639-1D03-6B49-921BAF4A78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Jingheng Huan</a:t>
            </a:r>
          </a:p>
        </p:txBody>
      </p:sp>
    </p:spTree>
    <p:extLst>
      <p:ext uri="{BB962C8B-B14F-4D97-AF65-F5344CB8AC3E}">
        <p14:creationId xmlns:p14="http://schemas.microsoft.com/office/powerpoint/2010/main" val="4157965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6CC9-4A80-6129-6421-3BB4D09A8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done: </a:t>
            </a:r>
            <a:r>
              <a:rPr lang="en-US" dirty="0" err="1"/>
              <a:t>FedML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2E50A-6DF7-E9B6-F584-383BEE119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FedLLM</a:t>
            </a:r>
            <a:endParaRPr lang="en-US" dirty="0"/>
          </a:p>
        </p:txBody>
      </p:sp>
      <p:pic>
        <p:nvPicPr>
          <p:cNvPr id="6146" name="Picture 2" descr="MLOps Experimental Tracking Visualization">
            <a:extLst>
              <a:ext uri="{FF2B5EF4-FFF2-40B4-BE49-F238E27FC236}">
                <a16:creationId xmlns:a16="http://schemas.microsoft.com/office/drawing/2014/main" id="{894BCF53-2274-E5FB-717C-0F712E786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6409" y="1690688"/>
            <a:ext cx="6977391" cy="4348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1111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6CC9-4A80-6129-6421-3BB4D09A8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done: </a:t>
            </a:r>
            <a:r>
              <a:rPr lang="en-US" dirty="0" err="1"/>
              <a:t>FedML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2E50A-6DF7-E9B6-F584-383BEE119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FedLLM</a:t>
            </a:r>
            <a:endParaRPr lang="en-US" dirty="0"/>
          </a:p>
        </p:txBody>
      </p:sp>
      <p:pic>
        <p:nvPicPr>
          <p:cNvPr id="8194" name="Picture 2" descr="MLOps Experimental Tracking System">
            <a:extLst>
              <a:ext uri="{FF2B5EF4-FFF2-40B4-BE49-F238E27FC236}">
                <a16:creationId xmlns:a16="http://schemas.microsoft.com/office/drawing/2014/main" id="{14BC918A-9F96-BC82-B209-8C5D94E79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3728" y="1690688"/>
            <a:ext cx="7080072" cy="441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559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53FE9-3D4E-EC35-7BB5-220DA06D4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done: </a:t>
            </a:r>
            <a:r>
              <a:rPr lang="en-US" dirty="0" err="1"/>
              <a:t>FedML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4F0ED3-308C-DAA7-E28B-ED290EAD2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FedML</a:t>
            </a:r>
            <a:r>
              <a:rPr lang="en-US" dirty="0"/>
              <a:t> with pip</a:t>
            </a:r>
          </a:p>
          <a:p>
            <a:r>
              <a:rPr lang="en-US" dirty="0"/>
              <a:t>Install MPI using </a:t>
            </a:r>
            <a:r>
              <a:rPr lang="en-US" dirty="0" err="1"/>
              <a:t>conda</a:t>
            </a:r>
            <a:r>
              <a:rPr lang="en-US" dirty="0"/>
              <a:t> (mpi4py </a:t>
            </a:r>
            <a:r>
              <a:rPr lang="en-US" dirty="0" err="1"/>
              <a:t>openmpi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819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1186-C612-CB7F-8B73-937D5CB62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that I have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A91BA-44AA-2180-9551-6B686F2B1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FedML</a:t>
            </a:r>
            <a:endParaRPr lang="en-US" dirty="0"/>
          </a:p>
          <a:p>
            <a:r>
              <a:rPr lang="en-US" dirty="0"/>
              <a:t>Docker Setup (Slack with Chaoyang)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2F55D502-9488-F72D-FEAE-3FCE39389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25893"/>
            <a:ext cx="6567076" cy="3151069"/>
          </a:xfrm>
          <a:prstGeom prst="rect">
            <a:avLst/>
          </a:prstGeom>
        </p:spPr>
      </p:pic>
      <p:pic>
        <p:nvPicPr>
          <p:cNvPr id="6" name="Picture 5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A905CB3B-8FEF-A6EE-4DD7-42B8D5320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616" y="690120"/>
            <a:ext cx="3401843" cy="548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381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1186-C612-CB7F-8B73-937D5CB62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that I have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A91BA-44AA-2180-9551-6B686F2B1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Flower</a:t>
            </a:r>
          </a:p>
          <a:p>
            <a:r>
              <a:rPr lang="en-US" dirty="0"/>
              <a:t>Set up flower model (Steven)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628272-10FE-BC98-2116-C062F97D6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856" y="1825625"/>
            <a:ext cx="6235149" cy="403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7580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1186-C612-CB7F-8B73-937D5CB62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that I have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A91BA-44AA-2180-9551-6B686F2B1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Android App (</a:t>
            </a:r>
            <a:r>
              <a:rPr lang="en-US" dirty="0" err="1"/>
              <a:t>Beilong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4D2FCF-CCF8-E892-1F8D-189C828A3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062" y="1825625"/>
            <a:ext cx="6955220" cy="390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1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E4BCD-2444-1BA7-4C8B-FB10E247B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am going to do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8BCAB-A6EE-43CF-3AF5-2E6E83B5C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FedML</a:t>
            </a:r>
            <a:endParaRPr lang="en-US" dirty="0"/>
          </a:p>
          <a:p>
            <a:r>
              <a:rPr lang="en-US" dirty="0"/>
              <a:t>Build our own application (</a:t>
            </a:r>
            <a:r>
              <a:rPr lang="en-US" dirty="0" err="1"/>
              <a:t>FedCV</a:t>
            </a:r>
            <a:r>
              <a:rPr lang="en-US" dirty="0"/>
              <a:t>) – how to add our own model, How to Add More Datasets, Domain-Specific Splits &amp; Non-</a:t>
            </a:r>
            <a:r>
              <a:rPr lang="en-US" dirty="0" err="1"/>
              <a:t>I.I.D.ness</a:t>
            </a:r>
            <a:r>
              <a:rPr lang="en-US" dirty="0"/>
              <a:t> Generation Mechanisms?</a:t>
            </a:r>
          </a:p>
          <a:p>
            <a:r>
              <a:rPr lang="en-US" dirty="0"/>
              <a:t>Run </a:t>
            </a:r>
            <a:r>
              <a:rPr lang="en-US" dirty="0" err="1"/>
              <a:t>FedML</a:t>
            </a:r>
            <a:r>
              <a:rPr lang="en-US" dirty="0"/>
              <a:t> with interactive mode in Docker</a:t>
            </a:r>
          </a:p>
          <a:p>
            <a:r>
              <a:rPr lang="en-US" dirty="0"/>
              <a:t>Run the interpreter in Visual Studio using Docker environment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7453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E4BCD-2444-1BA7-4C8B-FB10E247B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am going to do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8BCAB-A6EE-43CF-3AF5-2E6E83B5C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Flower</a:t>
            </a:r>
          </a:p>
          <a:p>
            <a:r>
              <a:rPr lang="en-US" dirty="0"/>
              <a:t>Run Federated Learning on Android Devices in Flower server</a:t>
            </a:r>
          </a:p>
          <a:p>
            <a:r>
              <a:rPr lang="en-US" dirty="0"/>
              <a:t>Set up backend server </a:t>
            </a:r>
            <a:r>
              <a:rPr lang="en-US" dirty="0">
                <a:hlinkClick r:id="rId2"/>
              </a:rPr>
              <a:t>dyn_flower_android_drf/backend at main · FedCampus/dyn_flower_android_drf (github.com)</a:t>
            </a:r>
            <a:endParaRPr lang="en-US" dirty="0"/>
          </a:p>
          <a:p>
            <a:r>
              <a:rPr lang="en-US" dirty="0"/>
              <a:t>Set up the Android client </a:t>
            </a:r>
            <a:r>
              <a:rPr lang="en-US" dirty="0">
                <a:hlinkClick r:id="rId3"/>
              </a:rPr>
              <a:t>FedCampus/dyn_flower_android_drf: Dynamic Flower model use on Android by wrapping Flower with Django REST Framework (github.com)</a:t>
            </a:r>
            <a:endParaRPr lang="en-US" dirty="0"/>
          </a:p>
          <a:p>
            <a:endParaRPr lang="en-US" dirty="0"/>
          </a:p>
          <a:p>
            <a:r>
              <a:rPr lang="en-US" dirty="0"/>
              <a:t>Android App</a:t>
            </a:r>
          </a:p>
          <a:p>
            <a:r>
              <a:rPr lang="en-US" dirty="0"/>
              <a:t>Eliminate remaining warnings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958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DBE8-81BD-CE7D-1291-52162B894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of the summer</a:t>
            </a:r>
          </a:p>
        </p:txBody>
      </p:sp>
      <p:pic>
        <p:nvPicPr>
          <p:cNvPr id="5" name="Content Placeholder 4" descr="A screenshot of a black screen&#10;&#10;Description automatically generated with low confidence">
            <a:extLst>
              <a:ext uri="{FF2B5EF4-FFF2-40B4-BE49-F238E27FC236}">
                <a16:creationId xmlns:a16="http://schemas.microsoft.com/office/drawing/2014/main" id="{183CDE91-2E58-737D-D2F3-1738AE1D24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3500" y="1473200"/>
            <a:ext cx="9525000" cy="3911600"/>
          </a:xfrm>
        </p:spPr>
      </p:pic>
    </p:spTree>
    <p:extLst>
      <p:ext uri="{BB962C8B-B14F-4D97-AF65-F5344CB8AC3E}">
        <p14:creationId xmlns:p14="http://schemas.microsoft.com/office/powerpoint/2010/main" val="2678123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53FE9-3D4E-EC35-7BB5-220DA06D4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done (Android App)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4F0ED3-308C-DAA7-E28B-ED290EAD2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the Login page and remove some redundant cast</a:t>
            </a:r>
          </a:p>
          <a:p>
            <a:r>
              <a:rPr lang="en-US" dirty="0"/>
              <a:t>Update the implementation of dependencies in </a:t>
            </a:r>
            <a:r>
              <a:rPr lang="en-US" dirty="0" err="1"/>
              <a:t>build.gradle</a:t>
            </a:r>
            <a:r>
              <a:rPr lang="en-US" dirty="0"/>
              <a:t>(app) to be the newest version</a:t>
            </a:r>
          </a:p>
          <a:p>
            <a:r>
              <a:rPr lang="en-US" dirty="0"/>
              <a:t>Upgrade </a:t>
            </a:r>
            <a:r>
              <a:rPr lang="en-US" dirty="0" err="1"/>
              <a:t>build.gradle</a:t>
            </a:r>
            <a:r>
              <a:rPr lang="en-US" dirty="0"/>
              <a:t> version from 3.6.4 to 7.4.2</a:t>
            </a:r>
          </a:p>
          <a:p>
            <a:r>
              <a:rPr lang="en-US" dirty="0"/>
              <a:t>Added the permission of ACCESS_FINE_LOCATION and ACCESS_COARSE_LOCATION in </a:t>
            </a:r>
            <a:r>
              <a:rPr lang="en-US" dirty="0" err="1"/>
              <a:t>AndroidManifest.xml</a:t>
            </a:r>
            <a:endParaRPr lang="en-US" dirty="0"/>
          </a:p>
          <a:p>
            <a:r>
              <a:rPr lang="en-US" dirty="0"/>
              <a:t>Replaced </a:t>
            </a:r>
            <a:r>
              <a:rPr lang="en-US" dirty="0" err="1"/>
              <a:t>jcenter</a:t>
            </a:r>
            <a:r>
              <a:rPr lang="en-US" dirty="0"/>
              <a:t>() with </a:t>
            </a:r>
            <a:r>
              <a:rPr lang="en-US" dirty="0" err="1"/>
              <a:t>mavenCentral</a:t>
            </a:r>
            <a:r>
              <a:rPr lang="en-US" dirty="0"/>
              <a:t>() in dependencies of </a:t>
            </a:r>
            <a:r>
              <a:rPr lang="en-US" dirty="0" err="1"/>
              <a:t>build.gradle</a:t>
            </a:r>
            <a:endParaRPr lang="en-US" dirty="0"/>
          </a:p>
          <a:p>
            <a:r>
              <a:rPr lang="en-US" dirty="0"/>
              <a:t>Converted fields to local variables in </a:t>
            </a:r>
            <a:r>
              <a:rPr lang="en-US" dirty="0" err="1"/>
              <a:t>HealthKitAuthActivity.java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244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64C1E-B404-270D-5648-312CFA869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done (IRB)</a:t>
            </a:r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073F777-4FD0-1724-57D4-EC61E857B7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3017" y="1825625"/>
            <a:ext cx="7105966" cy="4351338"/>
          </a:xfrm>
        </p:spPr>
      </p:pic>
    </p:spTree>
    <p:extLst>
      <p:ext uri="{BB962C8B-B14F-4D97-AF65-F5344CB8AC3E}">
        <p14:creationId xmlns:p14="http://schemas.microsoft.com/office/powerpoint/2010/main" val="960739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53FE9-3D4E-EC35-7BB5-220DA06D4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done (Flower)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4F0ED3-308C-DAA7-E28B-ED290EAD2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up Dynamic Flower model use on Android by wrapping Flower with Django REST Framework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E1A8232-FE79-A616-9A96-EDBB04C8C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482" y="2834870"/>
            <a:ext cx="5379035" cy="347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97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53FE9-3D4E-EC35-7BB5-220DA06D4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done (Flower)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4F0ED3-308C-DAA7-E28B-ED290EAD2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This example demonstrates a federated learning setup with Android Clients. </a:t>
            </a:r>
          </a:p>
          <a:p>
            <a:r>
              <a:rPr lang="en-US" dirty="0"/>
              <a:t>The training on Android is done on a CIFAR10 dataset using TensorFlow Lite. The CIFAR10 dataset is randomly split across 10 clients. Each Android client holds a local dataset of 5000 training examples and 1000 test examples.</a:t>
            </a:r>
          </a:p>
          <a:p>
            <a:r>
              <a:rPr lang="en-US" dirty="0"/>
              <a:t>The FL server runs in Python but all the clients run on Android.</a:t>
            </a:r>
          </a:p>
          <a:p>
            <a:r>
              <a:rPr lang="en-US" dirty="0"/>
              <a:t>We use a strategy called </a:t>
            </a:r>
            <a:r>
              <a:rPr lang="en-US" dirty="0" err="1"/>
              <a:t>FedAvgAndroid</a:t>
            </a:r>
            <a:r>
              <a:rPr lang="en-US" dirty="0"/>
              <a:t> for this example.</a:t>
            </a:r>
          </a:p>
          <a:p>
            <a:r>
              <a:rPr lang="en-US" dirty="0"/>
              <a:t>The strategy is vanilla </a:t>
            </a:r>
            <a:r>
              <a:rPr lang="en-US" dirty="0" err="1"/>
              <a:t>FedAvg</a:t>
            </a:r>
            <a:r>
              <a:rPr lang="en-US" dirty="0"/>
              <a:t> with a custom serialization and deserialization to handle the </a:t>
            </a:r>
            <a:r>
              <a:rPr lang="en-US" dirty="0" err="1"/>
              <a:t>Bytebuffers</a:t>
            </a:r>
            <a:r>
              <a:rPr lang="en-US" dirty="0"/>
              <a:t> sent from Android clients to Python server.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389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DB474-F551-C3EB-EC2D-C2274B4C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done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39505EC-D548-2356-9609-23BBF12A4AE7}"/>
              </a:ext>
            </a:extLst>
          </p:cNvPr>
          <p:cNvSpPr txBox="1">
            <a:spLocks/>
          </p:cNvSpPr>
          <p:nvPr/>
        </p:nvSpPr>
        <p:spPr>
          <a:xfrm>
            <a:off x="838200" y="3808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 have done: </a:t>
            </a:r>
            <a:r>
              <a:rPr lang="en-US" dirty="0" err="1"/>
              <a:t>FedML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28A35A2-2097-4FC1-9754-42EED5CC4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FedGraphNN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Graph classification</a:t>
            </a:r>
          </a:p>
          <a:p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60388B2-B1CC-BEA7-BCE6-7C2A26AC0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8072" y="2222938"/>
            <a:ext cx="7285727" cy="395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6935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39505EC-D548-2356-9609-23BBF12A4AE7}"/>
              </a:ext>
            </a:extLst>
          </p:cNvPr>
          <p:cNvSpPr txBox="1">
            <a:spLocks/>
          </p:cNvSpPr>
          <p:nvPr/>
        </p:nvSpPr>
        <p:spPr>
          <a:xfrm>
            <a:off x="838200" y="3808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 have done: </a:t>
            </a:r>
            <a:r>
              <a:rPr lang="en-US" dirty="0" err="1"/>
              <a:t>FedML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28A35A2-2097-4FC1-9754-42EED5CC4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FedNLP</a:t>
            </a:r>
            <a:endParaRPr lang="en-US" dirty="0"/>
          </a:p>
          <a:p>
            <a:r>
              <a:rPr lang="en-US" dirty="0"/>
              <a:t>TEXT CLASSIFICATION</a:t>
            </a:r>
          </a:p>
          <a:p>
            <a:r>
              <a:rPr lang="en-US" dirty="0"/>
              <a:t>SEQ TAGGING</a:t>
            </a:r>
          </a:p>
          <a:p>
            <a:r>
              <a:rPr lang="en-US" dirty="0"/>
              <a:t>SPAN EXTRACTION</a:t>
            </a:r>
          </a:p>
          <a:p>
            <a:r>
              <a:rPr lang="en-US" dirty="0"/>
              <a:t>SEQ2SEQ</a:t>
            </a:r>
          </a:p>
        </p:txBody>
      </p:sp>
      <p:pic>
        <p:nvPicPr>
          <p:cNvPr id="5122" name="Picture 2" descr="avatar">
            <a:extLst>
              <a:ext uri="{FF2B5EF4-FFF2-40B4-BE49-F238E27FC236}">
                <a16:creationId xmlns:a16="http://schemas.microsoft.com/office/drawing/2014/main" id="{9C097325-8924-182D-BAA8-17CDA8502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0351" y="1485106"/>
            <a:ext cx="6523449" cy="503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609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DB474-F551-C3EB-EC2D-C2274B4C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done: </a:t>
            </a:r>
            <a:r>
              <a:rPr lang="en-US" dirty="0" err="1"/>
              <a:t>FedML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39505EC-D548-2356-9609-23BBF12A4AE7}"/>
              </a:ext>
            </a:extLst>
          </p:cNvPr>
          <p:cNvSpPr txBox="1">
            <a:spLocks/>
          </p:cNvSpPr>
          <p:nvPr/>
        </p:nvSpPr>
        <p:spPr>
          <a:xfrm>
            <a:off x="838200" y="3808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 have done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28A35A2-2097-4FC1-9754-42EED5CC4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FedCV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Run the MPI simulation</a:t>
            </a:r>
          </a:p>
          <a:p>
            <a:pPr marL="0" indent="0">
              <a:buNone/>
            </a:pPr>
            <a:r>
              <a:rPr lang="en-US" dirty="0"/>
              <a:t>Run the server and client using MQTT</a:t>
            </a:r>
          </a:p>
          <a:p>
            <a:pPr marL="0" indent="0">
              <a:buNone/>
            </a:pPr>
            <a:r>
              <a:rPr lang="en-US" dirty="0"/>
              <a:t>Run the application using </a:t>
            </a:r>
            <a:r>
              <a:rPr lang="en-US" dirty="0" err="1"/>
              <a:t>MLOps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3FE9E8E-DB9F-4852-4828-54F7357D3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862" y="1532586"/>
            <a:ext cx="5425966" cy="4644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4955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6CC9-4A80-6129-6421-3BB4D09A8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done: </a:t>
            </a:r>
            <a:r>
              <a:rPr lang="en-US" dirty="0" err="1"/>
              <a:t>FedML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2E50A-6DF7-E9B6-F584-383BEE119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FedLLM</a:t>
            </a:r>
            <a:endParaRPr lang="en-US" dirty="0"/>
          </a:p>
          <a:p>
            <a:r>
              <a:rPr lang="en-US" dirty="0"/>
              <a:t>Octopus</a:t>
            </a:r>
          </a:p>
          <a:p>
            <a:r>
              <a:rPr lang="en-US" dirty="0"/>
              <a:t>Conventional/Centralized Training</a:t>
            </a:r>
          </a:p>
          <a:p>
            <a:r>
              <a:rPr lang="en-US" dirty="0"/>
              <a:t>Cross-silo Federated Learning</a:t>
            </a:r>
          </a:p>
          <a:p>
            <a:r>
              <a:rPr lang="en-US" dirty="0"/>
              <a:t>Use (</a:t>
            </a:r>
            <a:r>
              <a:rPr lang="en-US" dirty="0" err="1"/>
              <a:t>MLOps</a:t>
            </a:r>
            <a:r>
              <a:rPr lang="en-US" dirty="0"/>
              <a:t>) for Model Training</a:t>
            </a:r>
          </a:p>
          <a:p>
            <a:endParaRPr lang="en-US" dirty="0"/>
          </a:p>
        </p:txBody>
      </p:sp>
      <p:pic>
        <p:nvPicPr>
          <p:cNvPr id="10244" name="Picture 4" descr="Octopus Project Run 2">
            <a:extLst>
              <a:ext uri="{FF2B5EF4-FFF2-40B4-BE49-F238E27FC236}">
                <a16:creationId xmlns:a16="http://schemas.microsoft.com/office/drawing/2014/main" id="{A5FA4CFA-72F2-665B-1DB5-F0F2266FD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25625"/>
            <a:ext cx="5903236" cy="2907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3957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1446</TotalTime>
  <Words>512</Words>
  <Application>Microsoft Macintosh PowerPoint</Application>
  <PresentationFormat>Widescreen</PresentationFormat>
  <Paragraphs>72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Fed-Campus Meeting Slides</vt:lpstr>
      <vt:lpstr>What I have done (Android App)</vt:lpstr>
      <vt:lpstr>What I have done (IRB)</vt:lpstr>
      <vt:lpstr>What I have done (Flower)</vt:lpstr>
      <vt:lpstr>What I have done (Flower)</vt:lpstr>
      <vt:lpstr>What I have done</vt:lpstr>
      <vt:lpstr>PowerPoint Presentation</vt:lpstr>
      <vt:lpstr>What I have done: FedML</vt:lpstr>
      <vt:lpstr>What I have done: FedML</vt:lpstr>
      <vt:lpstr>What I have done: FedML</vt:lpstr>
      <vt:lpstr>What I have done: FedML</vt:lpstr>
      <vt:lpstr>What I have done: FedML</vt:lpstr>
      <vt:lpstr>Difficulties that I have</vt:lpstr>
      <vt:lpstr>Difficulties that I have</vt:lpstr>
      <vt:lpstr>Difficulties that I have</vt:lpstr>
      <vt:lpstr>What I am going to do next week</vt:lpstr>
      <vt:lpstr>What I am going to do next week</vt:lpstr>
      <vt:lpstr>Timeline of the summer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Fed-Campus Meeting Slides</dc:title>
  <dc:creator>Jingheng Huan</dc:creator>
  <cp:lastModifiedBy>Jingheng Huan</cp:lastModifiedBy>
  <cp:revision>17</cp:revision>
  <dcterms:created xsi:type="dcterms:W3CDTF">2023-05-29T02:04:35Z</dcterms:created>
  <dcterms:modified xsi:type="dcterms:W3CDTF">2023-06-02T02:42:34Z</dcterms:modified>
</cp:coreProperties>
</file>

<file path=docProps/thumbnail.jpeg>
</file>